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342" r:id="rId5"/>
    <p:sldId id="352" r:id="rId6"/>
    <p:sldId id="351" r:id="rId7"/>
    <p:sldId id="353" r:id="rId8"/>
    <p:sldId id="35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66" d="100"/>
          <a:sy n="66" d="100"/>
        </p:scale>
        <p:origin x="90" y="9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</a:t>
            </a:r>
            <a:r>
              <a:rPr lang="en-US" sz="3600" spc="0"/>
              <a:t>(cont.)</a:t>
            </a:r>
            <a:endParaRPr lang="en-US" sz="3600" spc="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2266</TotalTime>
  <Words>174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17</cp:revision>
  <dcterms:created xsi:type="dcterms:W3CDTF">2023-12-11T01:29:04Z</dcterms:created>
  <dcterms:modified xsi:type="dcterms:W3CDTF">2024-01-15T03:01:14Z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